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8361EC-7980-45AB-B0D7-02E1FBA86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3675C8-CE64-45CF-AC4C-ED7426AF6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92C265-A78E-49B0-B546-B51BB6C0D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85DCD8-919E-4F5C-B874-2A0C3134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F19EB4-574F-4D4E-83D2-8C07C7D3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8488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F4F472-CAB1-45ED-BA68-FC53FAC6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AFD5FE-C549-413C-97A6-AB8B788F5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A3C74B-449B-4A2E-A780-CD895D27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7974A-5602-4F8D-986A-18E3149B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5A3EAE-67FE-4337-8E4C-06293903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54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DD2D264-EE98-4A17-9B77-4B3D42FAC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87E40C2-8170-4A92-ACA4-27C3A44C9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0390D1-497E-419B-A64B-82991C92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D83FD7-6F6F-4CED-8DE1-77815DAF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ED9B7A-E685-4A75-AA28-414CCCB0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33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0F4E7C-98D5-437B-BA33-09154615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0AFA8E-8DA5-4402-98C3-37BB77A7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074ED0-FF65-444A-BA2B-54891F3B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85DF8E-7EFC-40E4-A648-EC4E97AB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A6B673-1F03-4D37-BAFC-809EAD94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58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4D3ED-2989-49D6-BAD1-9DA34586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E0DAB7-0EB4-4C1A-8769-383116D5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49A8B1-7760-4D3E-A8D7-B586E483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179043-42B4-4628-A3F1-1037FED4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2A40FC-6B65-49BB-968B-649FDD94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41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ACED24-2D1B-4FCF-91B6-F0AE8A13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7657ED-0020-438A-AE2F-A80FDB7EF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D8AFB31-F09B-4D16-915C-9307311E7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0D680D-4988-4ABB-ADDE-8A824283D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12EADD-FA9D-4B85-BB92-83BE1B7B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2D9677D-7282-4D44-BF8E-DF6566D1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56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A403CC-A3CB-44F2-A110-9DBBB984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7A7A559-83D7-4607-93F4-8921977CB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F3AA3A-39F4-4932-8383-7B6DCDFD9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E854F8-7C8A-491F-963C-244FB0098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B1084A-A55D-4717-AC9B-A4D5A7A94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E220E4B-A0AB-4D1C-AD5E-24ED65786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18882F4-14B1-4DAD-A8AF-D5F4A594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333EC43-EC7C-4622-8343-8C7C23BA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19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295F59-D077-4DFA-968B-C7D6EA38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E9B9D66-0F7B-40D2-AB71-24D3BF1A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EF2B92-262C-4036-BB8D-FECDD864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07FD3D1-4A4B-4E5E-8BBD-976E3FDF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2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0197873-F398-4581-88A4-43A30E6F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31E011-3E55-443B-B8E9-BF4B4CF4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907A73-2D34-4A97-9E9E-8168A117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74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99E50-651F-4504-A721-8C1906BD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2965D8-8F25-4F00-95A9-10854A51F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E17CF0-7233-4A7B-82CB-E30140E92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0525F4-EFEE-43BD-A3B3-482FCADE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ED11B5-340B-4B32-B275-9FE249C9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6455FC1-85DD-49E4-8A00-9606AFC1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2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B0A81-84D1-4AA1-A94C-A2EF71D5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B6BEBB7-6912-4D4B-AC37-2A056D291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F8E1416-2149-4056-9154-AF2AD8DC3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C4296B-9B95-4644-B5A8-8C77C972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DFD673-EB6F-4A7F-B01D-66607C3DB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942022-1B88-4C80-8B7E-C95B3C7C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06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154BA9-BFB3-4D01-A91B-D68BE92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F23F6C-8220-424B-9C3C-73B0FB41C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30DE2A-24AA-477C-8D97-3CCED5CDE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4779B-6000-487E-B463-FCFFB8D31F3A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A3555C-B624-486A-9A2B-B27966477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638F55-599B-415C-B42F-9EED6ACCD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2F29F-A12D-4A57-84B1-07F7AA65CE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66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A26BE23-8AA3-4B14-95B6-24E323CFD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88" y="0"/>
            <a:ext cx="9305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7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741D1E-3117-4C2C-B566-9D3A567F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86" y="0"/>
            <a:ext cx="9265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A17CD8-8341-4DD5-9463-9149C014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73D83F5-C225-49AA-91D3-E6DF03C3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24" y="0"/>
            <a:ext cx="9233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147776C-2057-4A93-A60A-4690353A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11" y="0"/>
            <a:ext cx="9236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9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37BD6A9-1024-4D3E-A5E0-E81EEA14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91" y="0"/>
            <a:ext cx="9188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7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5492A21-D36C-4240-AD5A-690D0180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511C547-686F-42D4-A500-B43429B4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07" y="0"/>
            <a:ext cx="9141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6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35C88ED-FE14-49F1-AFBF-6B492D9A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22" y="0"/>
            <a:ext cx="9249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5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6A1384-B22E-451F-A8DE-93697B89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7" y="0"/>
            <a:ext cx="920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8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0BFD88E-CA5B-407F-B992-DB50C2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72" y="0"/>
            <a:ext cx="9151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9ED931E-2D17-49D1-A879-1EF98ED5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32" y="0"/>
            <a:ext cx="943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8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7A072EF-62FF-4F76-A7CA-FD4D63A9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98" y="0"/>
            <a:ext cx="923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2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2CB3564-D3A0-439E-8D33-7C75FF24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01" y="0"/>
            <a:ext cx="9164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1AC95E0-B3E5-40AC-A323-1B4BAD06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63" y="0"/>
            <a:ext cx="9202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3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7B8BF7E-CDA1-497F-9E83-2590DEFE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17" y="0"/>
            <a:ext cx="9167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9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CB9A1F9-3A45-49BD-96E2-B675082C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11" y="0"/>
            <a:ext cx="9112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E9793A-D991-49FF-A9E0-DFB25F556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80" y="0"/>
            <a:ext cx="921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88B2369-B956-4BFD-8A1E-C2384B98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00" y="0"/>
            <a:ext cx="916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4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678F5B3-9F2D-451F-9A58-9CC153C8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94" y="0"/>
            <a:ext cx="9128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1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17DE9C8-8B4C-4653-9033-B53E8E44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38" y="0"/>
            <a:ext cx="9113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2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A6D82CD-A402-4853-978D-6FC24540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74" y="0"/>
            <a:ext cx="9133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3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FF0CDF1-34D2-430A-BB74-3A4C89AC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81" y="0"/>
            <a:ext cx="921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7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56D40F8-A345-4DE4-A698-C076AC8B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57" y="0"/>
            <a:ext cx="913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35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6F224C8-CC01-4629-8AA1-8A72A331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82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59231BE-272A-4D89-B77B-A72D3BE0C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03" y="0"/>
            <a:ext cx="9123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2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E4911F-244D-4B25-9AB7-34E20A1A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34" y="0"/>
            <a:ext cx="9138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80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97DBD83-8BF8-443B-8DB8-A9DB4079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73" y="0"/>
            <a:ext cx="923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40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31EF321-AEFD-4466-A11F-DF70295C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94" y="0"/>
            <a:ext cx="9128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9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B048424-BB73-4127-9831-133548085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14" y="0"/>
            <a:ext cx="9154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20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E7E4AA6-7C35-4EB3-A2EC-6571F888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38" y="0"/>
            <a:ext cx="9243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4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F0A55B-5D83-4436-B30D-77AF1396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91" y="0"/>
            <a:ext cx="9121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5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8F6D194-3627-4D3F-A7F6-8A4A0F27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59" y="0"/>
            <a:ext cx="9093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7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AA60E6-B27E-452A-BEF6-0A32D51F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60" y="0"/>
            <a:ext cx="91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70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F2A966E-C2A8-4BA3-AF74-9DEFAD8A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40" y="0"/>
            <a:ext cx="9108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58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E79E74-312D-48FD-B0C7-FA4F39874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2" y="0"/>
            <a:ext cx="9138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2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6E5243F-3C1B-4EE5-9540-6DE4552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77" y="0"/>
            <a:ext cx="9151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27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5924BD-AE26-4507-8172-0A22A534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16" y="0"/>
            <a:ext cx="9088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140699B-F9F0-4362-9EFA-109E4467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25" y="0"/>
            <a:ext cx="918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2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58D098C-B7A3-4992-8319-4B184387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89" y="0"/>
            <a:ext cx="9175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1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AC9C0B7-2C02-4A37-B6B6-FF738497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28" y="0"/>
            <a:ext cx="913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6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89AEA37-1E63-4093-9CC8-7C359586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78" y="0"/>
            <a:ext cx="9117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3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49698F4-1503-4FB7-BF79-803FCAE5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10" y="0"/>
            <a:ext cx="925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902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Fattorusso</dc:creator>
  <cp:lastModifiedBy>Francesco Fattorusso</cp:lastModifiedBy>
  <cp:revision>1</cp:revision>
  <dcterms:created xsi:type="dcterms:W3CDTF">2021-11-29T10:28:26Z</dcterms:created>
  <dcterms:modified xsi:type="dcterms:W3CDTF">2021-11-29T10:46:34Z</dcterms:modified>
</cp:coreProperties>
</file>